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718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BE27E1-25AE-4ECF-A515-2DED00A80CC0}" type="datetimeFigureOut">
              <a:rPr lang="fr-FR" smtClean="0"/>
              <a:pPr/>
              <a:t>19/04/2010</a:t>
            </a:fld>
            <a:endParaRPr lang="fr-CA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8F3519-9467-4B8E-9211-296D2609E537}" type="slidenum">
              <a:rPr lang="fr-CA" smtClean="0"/>
              <a:pPr/>
              <a:t>‹N°›</a:t>
            </a:fld>
            <a:endParaRPr lang="fr-CA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travailbanquierbizarre3.xls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oral.doc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Les probabilités à travers </a:t>
            </a:r>
            <a:br>
              <a:rPr lang="fr-CA" dirty="0" smtClean="0">
                <a:solidFill>
                  <a:schemeClr val="tx1"/>
                </a:solidFill>
              </a:rPr>
            </a:br>
            <a:r>
              <a:rPr lang="fr-CA" dirty="0" smtClean="0">
                <a:solidFill>
                  <a:schemeClr val="tx1"/>
                </a:solidFill>
              </a:rPr>
              <a:t>«Le banquier» 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>
          <a:xfrm>
            <a:off x="571472" y="4500570"/>
            <a:ext cx="7772400" cy="1509712"/>
          </a:xfrm>
        </p:spPr>
        <p:txBody>
          <a:bodyPr>
            <a:normAutofit lnSpcReduction="10000"/>
          </a:bodyPr>
          <a:lstStyle/>
          <a:p>
            <a:r>
              <a:rPr lang="fr-CA" sz="2800" dirty="0" smtClean="0"/>
              <a:t>Présenté par:</a:t>
            </a:r>
          </a:p>
          <a:p>
            <a:r>
              <a:rPr lang="fr-CA" sz="2800" dirty="0" smtClean="0"/>
              <a:t>Stéphanie Miller</a:t>
            </a:r>
          </a:p>
          <a:p>
            <a:r>
              <a:rPr lang="fr-CA" sz="2800" dirty="0" smtClean="0"/>
              <a:t>Marie-Claude Tapin</a:t>
            </a:r>
          </a:p>
          <a:p>
            <a:endParaRPr lang="fr-CA" dirty="0" smtClean="0"/>
          </a:p>
          <a:p>
            <a:endParaRPr lang="fr-CA" dirty="0" smtClean="0"/>
          </a:p>
          <a:p>
            <a:endParaRPr lang="fr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86239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Projet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1714488"/>
            <a:ext cx="7772400" cy="407196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Description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Jeu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Séquence d’enseignement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Activités</a:t>
            </a:r>
          </a:p>
          <a:p>
            <a:pPr lvl="1">
              <a:buClr>
                <a:schemeClr val="tx1"/>
              </a:buClr>
            </a:pPr>
            <a:endParaRPr lang="fr-CA" sz="3200" dirty="0" smtClean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Objectifs</a:t>
            </a:r>
            <a:endParaRPr lang="fr-CA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86239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Le jeu «Le Banquier»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1714488"/>
            <a:ext cx="7772400" cy="407196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/>
              <a:t>Description</a:t>
            </a:r>
          </a:p>
          <a:p>
            <a:pPr>
              <a:buClr>
                <a:schemeClr val="tx1"/>
              </a:buClr>
            </a:pPr>
            <a:endParaRPr lang="fr-CA" sz="3200" dirty="0" smtClean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/>
              <a:t>On joue</a:t>
            </a:r>
            <a:r>
              <a:rPr lang="fr-CA" sz="3200" dirty="0" smtClean="0">
                <a:hlinkClick r:id="rId2" action="ppaction://hlinkfile"/>
              </a:rPr>
              <a:t>…</a:t>
            </a:r>
            <a:endParaRPr lang="fr-CA" sz="3200" dirty="0" smtClean="0"/>
          </a:p>
          <a:p>
            <a:pPr>
              <a:buClr>
                <a:schemeClr val="tx1"/>
              </a:buClr>
            </a:pPr>
            <a:endParaRPr lang="fr-CA" sz="3200" dirty="0" smtClean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/>
              <a:t>Spécificités de la programmation</a:t>
            </a:r>
            <a:endParaRPr lang="fr-CA" sz="3200" dirty="0" smtClean="0"/>
          </a:p>
          <a:p>
            <a:pPr>
              <a:buClr>
                <a:schemeClr val="tx1"/>
              </a:buClr>
            </a:pPr>
            <a:endParaRPr lang="fr-CA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1643074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Séquence d’enseignement</a:t>
            </a:r>
            <a:br>
              <a:rPr lang="fr-CA" dirty="0" smtClean="0">
                <a:solidFill>
                  <a:schemeClr val="tx1"/>
                </a:solidFill>
              </a:rPr>
            </a:br>
            <a:r>
              <a:rPr lang="fr-CA" dirty="0" smtClean="0">
                <a:solidFill>
                  <a:schemeClr val="tx1"/>
                </a:solidFill>
              </a:rPr>
              <a:t>et activités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3143248"/>
            <a:ext cx="7772400" cy="264320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Séquence d’enseignement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800" dirty="0" smtClean="0"/>
              <a:t> Programme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800" dirty="0" smtClean="0"/>
              <a:t> Activités</a:t>
            </a:r>
            <a:endParaRPr lang="fr-CA" sz="2600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 Choix des contextes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 Description</a:t>
            </a:r>
          </a:p>
          <a:p>
            <a:pPr lvl="1">
              <a:buClr>
                <a:schemeClr val="tx1"/>
              </a:buClr>
            </a:pPr>
            <a:endParaRPr lang="fr-CA" sz="3200" dirty="0" smtClean="0"/>
          </a:p>
          <a:p>
            <a:pPr lvl="1">
              <a:buClr>
                <a:schemeClr val="tx1"/>
              </a:buClr>
            </a:pPr>
            <a:endParaRPr lang="fr-CA" sz="3200" dirty="0" smtClean="0"/>
          </a:p>
          <a:p>
            <a:pPr>
              <a:buClr>
                <a:schemeClr val="tx1"/>
              </a:buClr>
            </a:pPr>
            <a:endParaRPr lang="fr-CA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86239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Activité 1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1714488"/>
            <a:ext cx="7772400" cy="407196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Objectifs</a:t>
            </a:r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Notions travaillées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Expérience aléatoire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Univers des possibles (</a:t>
            </a:r>
            <a:r>
              <a:rPr lang="el-GR" sz="3200" dirty="0" smtClean="0"/>
              <a:t>Ω</a:t>
            </a:r>
            <a:r>
              <a:rPr lang="fr-CA" sz="3200" dirty="0" smtClean="0"/>
              <a:t>)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Événement</a:t>
            </a:r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Probabilité d’un résultat</a:t>
            </a:r>
          </a:p>
          <a:p>
            <a:pPr>
              <a:buClr>
                <a:schemeClr val="tx1"/>
              </a:buClr>
            </a:pPr>
            <a:endParaRPr lang="fr-CA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785794"/>
            <a:ext cx="7772400" cy="5929354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Mise en situation</a:t>
            </a:r>
          </a:p>
          <a:p>
            <a:pPr algn="just"/>
            <a:r>
              <a:rPr lang="fr-CA" sz="2800" dirty="0" smtClean="0"/>
              <a:t>Jonathan a été invité à participer à jeu télévisé. On lui présente trois valises contenant 10$, deux valises contenant 500$ et une valise contenant 1 000$. Jonathan doit choisir une valise sans savoir ce qu’elle contient. Ensuite, on ouvre la valise choisie, Jonathan peut dès lors connaître le montant contenu dans celle-ci et deux offres lui sont amenées :</a:t>
            </a:r>
          </a:p>
          <a:p>
            <a:pPr lvl="0" algn="just"/>
            <a:r>
              <a:rPr lang="fr-CA" sz="2800" dirty="0" smtClean="0"/>
              <a:t>Première offre : il repart avec le montant contenu dans cette valise</a:t>
            </a:r>
          </a:p>
          <a:p>
            <a:pPr lvl="0" algn="just"/>
            <a:r>
              <a:rPr lang="fr-CA" sz="2800" dirty="0" smtClean="0"/>
              <a:t>Deuxième offre : il choisit une autre valise et repart avec le montant contenu dans celle-ci.</a:t>
            </a:r>
          </a:p>
          <a:p>
            <a:pPr>
              <a:buClr>
                <a:schemeClr val="tx1"/>
              </a:buClr>
            </a:pPr>
            <a:endParaRPr lang="fr-CA" sz="3200" dirty="0" smtClean="0"/>
          </a:p>
          <a:p>
            <a:pPr>
              <a:buClr>
                <a:schemeClr val="tx1"/>
              </a:buClr>
            </a:pPr>
            <a:endParaRPr lang="fr-CA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86239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Activité 2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1714488"/>
            <a:ext cx="7772400" cy="4857784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/>
              <a:t>Objectif</a:t>
            </a:r>
            <a:endParaRPr lang="fr-CA" sz="3200" dirty="0" smtClean="0"/>
          </a:p>
          <a:p>
            <a:pPr lvl="1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/>
              <a:t>Consolidation des notions</a:t>
            </a:r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200" dirty="0" smtClean="0"/>
              <a:t>Tirage </a:t>
            </a:r>
            <a:r>
              <a:rPr lang="fr-CA" sz="2200" dirty="0" smtClean="0"/>
              <a:t>avec ou sans </a:t>
            </a:r>
            <a:r>
              <a:rPr lang="fr-CA" sz="2200" dirty="0" smtClean="0"/>
              <a:t>remise</a:t>
            </a:r>
            <a:endParaRPr lang="fr-CA" sz="1400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200" dirty="0" smtClean="0"/>
              <a:t>Produit </a:t>
            </a:r>
            <a:r>
              <a:rPr lang="fr-CA" sz="2200" dirty="0" smtClean="0"/>
              <a:t>des </a:t>
            </a:r>
            <a:r>
              <a:rPr lang="fr-CA" sz="2200" dirty="0" smtClean="0"/>
              <a:t>probabilités</a:t>
            </a:r>
            <a:endParaRPr lang="fr-CA" sz="1400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Arbre </a:t>
            </a:r>
            <a:r>
              <a:rPr lang="fr-CA" sz="2400" dirty="0" smtClean="0"/>
              <a:t>des </a:t>
            </a:r>
            <a:r>
              <a:rPr lang="fr-CA" sz="2400" dirty="0" smtClean="0"/>
              <a:t>probabilités</a:t>
            </a:r>
            <a:endParaRPr lang="fr-CA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Règle </a:t>
            </a:r>
            <a:r>
              <a:rPr lang="fr-CA" sz="2400" dirty="0" smtClean="0"/>
              <a:t>de </a:t>
            </a:r>
            <a:r>
              <a:rPr lang="fr-CA" sz="2400" dirty="0" smtClean="0"/>
              <a:t>multiplication</a:t>
            </a:r>
            <a:endParaRPr lang="fr-CA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Relation </a:t>
            </a:r>
            <a:r>
              <a:rPr lang="fr-CA" sz="2400" dirty="0" smtClean="0"/>
              <a:t>entre deux événements </a:t>
            </a:r>
            <a:r>
              <a:rPr lang="fr-CA" sz="2400" dirty="0" smtClean="0"/>
              <a:t>indépendants</a:t>
            </a:r>
            <a:endParaRPr lang="fr-CA" dirty="0" smtClean="0"/>
          </a:p>
          <a:p>
            <a:pPr lvl="2">
              <a:buClr>
                <a:schemeClr val="tx1"/>
              </a:buClr>
              <a:buFont typeface="Wingdings" pitchFamily="2" charset="2"/>
              <a:buChar char="q"/>
            </a:pPr>
            <a:r>
              <a:rPr lang="fr-CA" sz="2400" dirty="0" smtClean="0"/>
              <a:t>Probabilité </a:t>
            </a:r>
            <a:r>
              <a:rPr lang="fr-CA" sz="2400" dirty="0" smtClean="0"/>
              <a:t>d’événements complémentaires, compatibles et </a:t>
            </a:r>
            <a:r>
              <a:rPr lang="fr-CA" sz="2400" dirty="0" smtClean="0"/>
              <a:t>incompatibles</a:t>
            </a:r>
            <a:endParaRPr lang="fr-CA" sz="3200" dirty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</a:t>
            </a:r>
            <a:r>
              <a:rPr lang="fr-CA" sz="3200" dirty="0" smtClean="0">
                <a:hlinkClick r:id="rId2" action="ppaction://hlinkfile"/>
              </a:rPr>
              <a:t>Activité</a:t>
            </a:r>
            <a:endParaRPr lang="fr-CA" sz="3200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642910" y="785794"/>
            <a:ext cx="7772400" cy="862390"/>
          </a:xfrm>
        </p:spPr>
        <p:txBody>
          <a:bodyPr/>
          <a:lstStyle/>
          <a:p>
            <a:pPr algn="ctr"/>
            <a:r>
              <a:rPr lang="fr-CA" dirty="0" smtClean="0">
                <a:solidFill>
                  <a:schemeClr val="tx1"/>
                </a:solidFill>
              </a:rPr>
              <a:t>Conclusion</a:t>
            </a:r>
            <a:endParaRPr lang="fr-CA" dirty="0">
              <a:solidFill>
                <a:schemeClr val="tx1"/>
              </a:solidFill>
            </a:endParaRPr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>
          <a:xfrm>
            <a:off x="571472" y="1714488"/>
            <a:ext cx="7772400" cy="785818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fr-CA" sz="3200" dirty="0" smtClean="0"/>
              <a:t> Limites du contexte</a:t>
            </a:r>
            <a:endParaRPr lang="fr-CA" sz="3200" dirty="0"/>
          </a:p>
        </p:txBody>
      </p:sp>
      <p:sp>
        <p:nvSpPr>
          <p:cNvPr id="4" name="Pensées 3"/>
          <p:cNvSpPr/>
          <p:nvPr/>
        </p:nvSpPr>
        <p:spPr>
          <a:xfrm>
            <a:off x="5643570" y="3143248"/>
            <a:ext cx="2857520" cy="3143248"/>
          </a:xfrm>
          <a:prstGeom prst="cloudCallout">
            <a:avLst>
              <a:gd name="adj1" fmla="val -57331"/>
              <a:gd name="adj2" fmla="val -92393"/>
            </a:avLst>
          </a:prstGeom>
          <a:solidFill>
            <a:schemeClr val="tx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A" sz="3200" dirty="0" smtClean="0">
                <a:solidFill>
                  <a:schemeClr val="bg1"/>
                </a:solidFill>
              </a:rPr>
              <a:t>Enfin, c’est fini!!!!!! </a:t>
            </a:r>
            <a:r>
              <a:rPr lang="fr-CA" sz="4400" dirty="0" smtClean="0">
                <a:solidFill>
                  <a:schemeClr val="bg1"/>
                </a:solidFill>
                <a:sym typeface="Wingdings" pitchFamily="2" charset="2"/>
              </a:rPr>
              <a:t></a:t>
            </a:r>
            <a:endParaRPr lang="fr-CA" sz="4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</TotalTime>
  <Words>157</Words>
  <Application>Microsoft Office PowerPoint</Application>
  <PresentationFormat>Affichage à l'écran (4:3)</PresentationFormat>
  <Paragraphs>49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Débit</vt:lpstr>
      <vt:lpstr>Les probabilités à travers  «Le banquier» </vt:lpstr>
      <vt:lpstr>Projet</vt:lpstr>
      <vt:lpstr>Le jeu «Le Banquier»</vt:lpstr>
      <vt:lpstr>Séquence d’enseignement et activités</vt:lpstr>
      <vt:lpstr>Activité 1</vt:lpstr>
      <vt:lpstr>Diapositive 6</vt:lpstr>
      <vt:lpstr>Activité 2</vt:lpstr>
      <vt:lpstr>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probabilités à travers  «Le banquier»</dc:title>
  <dc:creator>chaton</dc:creator>
  <cp:lastModifiedBy>chaton</cp:lastModifiedBy>
  <cp:revision>7</cp:revision>
  <dcterms:created xsi:type="dcterms:W3CDTF">2010-04-19T21:42:52Z</dcterms:created>
  <dcterms:modified xsi:type="dcterms:W3CDTF">2010-04-20T00:13:25Z</dcterms:modified>
</cp:coreProperties>
</file>